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Hey everybody, thanks for being here. I’m Chris Foti with Next Level Property Management. Quick heads up before we jump in: everything today is education, not legal advice. If you’ve got a specific case, run it by your attorney. Here’s the plan. We’ll hit the basics of evictions, then extended stays, then evictions tied to criminal activity. After that, what we’re seeing in the market and what changed at the legislature. At the end, the Washoe County deputy is going to take your lockout questions. I’m going to move fast, so if something comes up, hang onto it for the Q&amp;A. Let’s get into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 Crime Free Multi-Housing Program Evictions &amp; Legislative Update Property Manager Training Reno, Nevada | Fall 2026 Chris Foti Next Level Property Management LIC. S.0179866 | PM.016716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Slide 2" descr="Who I am Chris Foti S.0179866 | PM.0167164 Next Level Property Management Previously · 2016 to 2022 Kramer Properties Former CEO. Bought underperforming assets, cleared them out, and leased them back up. Today · 2022 to Present Next Level Property Management Next Level Property Management and Next Level Communities, our multifamily marketing company. Filling in today for my business partner, T Tra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Slide 3" descr="Today What we’ll cover 01 Foundations Notices, documentation, service 02 Extended Stay Guest or tenant? 03 Criminal Activity The addendum, police, fair housing 04 The Market What we’re seeing right now 05 Legislation What passed, what’s coming in 2027 06 Deputy Q&amp;A Lockouts and your questions Two themes run through everything Documentation If it isn’t written down, it didn’t happen. Consistency Treat every resident the same way. That’s your defense. Education, not legal advice. Talk to your attorney about any specific cas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Foundations Every Eviction Needs Three Reasons 1 Legal Reason Grounded in Nevada law, with the right notice for the situation. 3-day: Nuisance, Drugs, Waste 5-day: Lease Violation 7-day: Non-Payment 2 Lease Reason The specific lease or addendum term they broke. Rent not paid Unauthorized occupant or pet Crime-free addendum violation 3 Documented Reason Proof, and ideally a pattern. One serious incident can be enough. Dated incident reports Complaints, photos, video Police calls for service Not Renewing a Tenant's Lease Isn’t an Eviction No violation is needed, just proper notice. It only becomes an eviction if the tenant stays past the move-out date on the notic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Foundations · Notices Notice Types at a Glance 3 Days Notice to Quit NRS 40.2514 Nuisance, waste, unlawful business, drug dealing, illegal sublet Can They Stop It? No What You Have to Prove The conduct fits the statute 5 Days Perform or Quit NRS 40.2516 Lease violations: pet, occupant, parking, insurance Can They Stop It? Yes, by fixing it What You Have to Prove They didn’t fix it in time 7 Days Pay or Quit NRS 40.253 Nonpayment of rent Can They Stop It? Yes, pay in full What You Have to Prove Rent wasn’t paid in full 30 or 7 Days No-Cause Notice NRS 40.251 Not renewing: 30 days month-to-month, 7 days week-to-week Violation Needed? No Is It an Eviction? Only if they stay “In time” = by the date on the notice. 3, 5, and 7-day notices count judicial days (no weekends or court holidays). No-cause notices count calendar days. Never count the day of service. Tenants 60+ or disabled can request 30 more days on a 30-day no-caus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Foundations · Notices Where Notices Go Wrong 3-Day Notice to Quit Does It Fit the Statute?  Fits Dealing drugs from the unit Violence or threats that disturb neighbors Serious property damage (waste) Illegal business or sublet  Doesn’t Fit: Use 5-Day Perform or Quit One loud party Unauthorized pet or occupant Simple drug possession (personal use) Parking or trash issues Rule of thumb: harms the property or neighbors = 3-day. 7-Day Pay or Quit What Goes on It?  Include The rent figure on the lease Late fees in the lease, max 5% of rent  Leave Off Utilities billed outside the rent (RUBS) Eviction, attorney, or collection fees Damages, repairs, one-time pet fees Rule of thumb: if it’s in the rent figure on the lease, it goes on the notice. If not, leave it off. Wrong notice or wrong amount = start over. The judge isn’t excusing them. The notice just didn’t hold up.">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Foundations · Notices What Counts as Rent on a 7-Day? For leases signed or renewed on or after Oct 1, 2025 (AB 121) Mandatory Fees Every resident pays it. No choice. Valet trash Amenity fee Required tech package Built into the rent: $1,450 base + $100 fees = $1,550 rent On the 7-Day: Yes Part of the rent figure. Optional Fees The resident chose it. Pet rent Parking spot Storage Can be billed separately. On the 7-Day: No Unpaid? Serve a 5-Day instead. RUBS / Utilities Electric, gas, or water, when the utility can’t bill the tenant directly. On the lease: Rent: $1,550 * * Plus electric, billed by RUBS Trash, sewer, pest don’t count. Mandatory? It goes in the rent. On the 7-Day: No Unpaid? Serve a 5-Day instead. Plus late fees, on any lease: if they’re in the lease, no more than 5% of the rent, and only after the required 3-day grace period. Lease signed before Oct 1, 2025? Only base rent and late fees go on the 7-day. Fees billed separately stay off.">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Foundations · The Process Rent Eviction: Notice to Lockout Step 1 Serve the 7- Day Notice Day of service Sheriff, constable, licensed process server, or attorney’s agent Step 2 Notice Runs Out 7 judicial days About 1.5 weeks. They didn’t pay or move out. Step 3 File the Unlawful Detainer About 1 week Confirm they’re still there. File the complaint with copies of your notices and proof of service. Step 4 Lockout Order About 1 to 2 weeks Judge signs. Sheriff posts the 24-hour lockout notice on the door. Step 5 Lockout 24 to 36 hours after posting Change the locks while the Sheriff is there. Secure every window and door. Tenant Files an Affidavit? Deadline: close of business on day 7. That means a hearing, and no lockout until the judge rules. Miss the deadline and judges rarely help, unless your notice or service was wrong. Our rule: change the locks only with the Sheriff there. A wrongful lockout can cost up to $2,500 plus damages (NRS 118A.390). Estimated Total 3 to 4 Week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Foundations · Federal Rule The CARES Act 30-Day Notice Nonpayment only. If your property is covered, federal law requires a 30-day notice to vacate before you file. Are You Covered? Any one of these: A resident pays with a Section 8 voucher The property has tax credits (LIHTC) or other HUD or USDA assistance The loan is backed by Fannie Mae, Freddie Mac, FHA, VA, or USDA Where It Stands Still federal law. Tenants can raise it as a defense in court. Fannie and Freddie stopped enforcing it in late 2025. A repeal bill cleared a House committee in Feb 2026. Not law yet. Washoe’s forms don’t mention it. It’s on you to know. Not sure if you’re covered? Ask your lender or attorney before you fil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oundations · The Process Other Evictions: Notice to Lockout Lease violation, nuisance, and no-cause Step 1 Serve the First Notice Day of service 3-Day Notice to Quit, 5-Day Perform or Quit (fix it or leave), or 30-Day No-Cause Step 2 Notice Runs Out 3, 5, or 30 days 3-day: didn’t leave 5-day: didn’t fix it 30-day: stayed Step 3 Serve the 5-Day Notice to Quit 5 judicial days Same second notice for all three. Leave or we file. No more chance to fix it. Step 4 File the Unlawful Detainer About 1 week Confirm they’re still there. File the complaint with copies of your notices and proof of service. Step 5 Lockout Order About 1 to 2 weeks Judge signs. Sheriff posts the 24-hour lockout notice on the door. Step 6 Lockout 24 to 36 hours after posting Change the locks while the Sheriff is there. Secure every window and door. Tenant Files an Affidavit? Deadline: close of business on day 5 of the 5-Day Notice to Quit. That means a hearing, and no lockout until the judge rules. Our rule: change th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Slide 11" descr="Foundations · After the Lockout Their Stuff Is Still Your Problem Days 1–5 Let Them Get Essentials Within 5 days of the lockout, give them a reasonable chance to retrieve medication, baby formula, clothing, and personal care items. Days 1–30 Store It and Send Notice They can reclaim it anytime. You can charge your actual storage costs. After Day 30 Then You Can Dispose Once it’s been 30 days since the lockout and 14 days since your written notice.  Photo and inventory everything at the lockout. A vehicle left behind follows the abandoned vehicle process.  Mail the disposal notice by day 16. The 14 days start when you send it, so you’re clear at day 30. Wait until day 30 to send it and you’re holding their stuff until day 44. NRS 118A.460">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Slide 12" descr="Foundations · Documentation If It Isn’t Written Down, It Didn’t Happen Keep the Record Incident logs, emails, and texts Police calls for service and reports Photos and video Vendor and maintenance logs Every notice, with proof of service Build it in date order. A clean timeline tells the story for the judge. Facts, Not Feelings  Weak “The guy in 204 is a nightmare and probably dealing drugs.”  Strong “Oct 3, 11:40 p.m. to 12:10 a.m.: six visitors to unit 204, each stayed under 5 minutes. Video attached.” Every Incident Report Answers Who Names, unit number, witnesses What What you saw or heard, not what you think When Date and exact time Where Unit or spot on the property Proof Photo, video, police report number Evictions are won or lost by documentation before the first notice is ever serve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Slide 13" descr="Extended Stay · Motels &amp; Weeklies Guest or Tenant? Under 30 Days Usually a guest . Landlord-tenant law doesn’t apply. 30+ Days A tenant . So is anyone who clearly intends to stay longer. Labels don’t matter. The court looks at four things: Length of Stay 30 consecutive days is the line. Long weekly renewals are high risk. Payment Frequency Nightly points to guest. Weekly is a gray zone. Monthly points to tenant. Services Housekeeping, linens, and front desk service point to guest. Control Same room long term, their own furniture, mail delivered there point to tenant. NRS 118A.180: hotel or motel stays under 30 consecutive days are excluded, unless the occupant clearly intends to stay longe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Slide 14" descr="Extended Stay · Two Paths Status Decides the Path Guest Hotel Removal Same day. No court. Disorderly conduct, property damage, or a disturbance: you can remove them (NRS 651.020) Won’t pay or won’t leave: ask them to go, then it’s trespass Police can assist Keep clean records Tenant Full Eviction Only 3-4 weeks. Court process. Proper notices: 7-day, 5-day, 3-day, or no-cause Same process as an apartment Lockout only through the court and the Sheriff Removing a tenant like a guest is major liability  When in doubt, treat them as a tenant and go through the cour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Slide 15" descr="Extended Stay · Warning Signs Red Flags: Your Guest Is Now a Tenant Even before 30 days, these show they intend to stay. That can make them a tenant early.  Same room for 30+ days  Getting mail at the property  Moving in their own furniture  Refusing housekeeping  You took a security deposit (not a card hold)  You ran an application or background check  They call it “my apartment”  Your staff calls them a “resident” If you act like a landlord, the court will treat you like a landlor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Slide 16" descr="Criminal Activity · The Addendum Act on Activity, Not History The crime-free addendum lets you act faster. It still follows Nevada law, and every adult on the lease should sign it. Criminal Activity Enforceable. What they do at your property. Criminal History Not grounds on its own. A past record isn’t a lease violation. When It Happens 1 Call the Police Get the case or incident number. 2 Document It Who, what, when, where, proof. 3 Serve the 3-Day Nuisance or drug activity. No chance to fix i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Slide 17" descr="Criminal Activity · Triggers Activity That Can Trigger an Eviction  Violence or threats  Drug dealing  Firearms incidents  Gang activity  Destroying property  Unauthorized occupants, heavy traffic  Conduct police find at your property  Running an illegal business  Describe it, don’t label it. Write “six visitors between 11 p.m. and 3 a.m.,” not “drug hous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Slide 18" descr="Criminal Activity · Coordination Working With Law Enforcement  Police May Share Calls for service Incident reports Trespass warnings  Police Can’t Share Active investigations Victim information Get It for Your File 1 Get the Number Case or incident number, every call. 2 Request Copies Reports and call logs. Ask the deputy the best way. 3 Bring Them to Court Attach them to your complaint.  Build the relationship before you need it. Officers want facts, not specula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Slide 19" descr="Criminal Activity · Fair Housing Stay on the Right Side of Fair Housing Same Rules, Every Resident Consistent enforcement is your strongest defense. Same rule, same notice, same timeline. No exceptions for favorites. Documented Conduct, Case by Case Act on what happened, not on assumptions about a person. Before you act, ask: What happened? What’s my proof? Never Punish a Victim No retaliation against victims of domestic violence, harassment, sexual assault, or stalking (NRS 118A.510). Ending the Lease Early (NRS 118A.345) Written notice, plus a protective order or police report (for DV, a qualified third-party affidavit also works) Incident within the last 90 days Ends at the end of the rental period or in 30 days, whichever is sooner You can’t keep the deposit for ending early  A victim calling the police is not a reason to evict. Neither is the abuser’s behavior toward the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Slide 20" descr="Criminal Activity · Fair Housing Protected Classes in Nevada Federal Race Color Religion National Origin Sex Familial status Disability Nevada Adds Sexual Orientation Gender identity or Expression Ancestry Immigration Status? Not a protected class. National origin is. Asking about status can turn into a national origin claim, so don’t ask, and never threaten to report. Criminal History? Not a protected class. You can screen for it at application, if your written criteria apply to everyone. Stick to convictions, not arrests, for specific offenses within a set number of years. Fair Housing Act; NRS 118.100">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Slide 21" descr="Market · Why It Matters Here What We’re Seeing Right Now Tenants Are Stretched 16.3% of Nevada credit card balances are 90+ days past due. Highest in the nation. U.S. average: 12.4%. Federal Reserve Bank of New York / Equifax, Q4 2025 In Our Applications More applicants with serious credit issues Rising credit card balances Car payment defaults and collections Stretched tenants mean more late rent. Screen in writing. Act on late rent fas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Slide 22" descr="Legislative Update · Passed 2025 AB 121: What You Have to Change The fee transparency law. In effect since Oct 1, 2025. Now in NRS 118A. One Rent Number Rent is one figure that includes every mandatory fee. In the lease and anywhere you list rent. You can still list each fee under it. Utilities Exception Electric, gas, or water can be billed separately, with the asterisk disclosure in the lease. When the utility can’t contract with each tenant directly (often master meters), or water is master-metered. A Free Way to Pay At least one payment option with no fee and no bank info required. A check counts. Portal Fees at Cost Online payment fees can’t exceed what the portal charges you. List the fee in the lease. No Fees for Minors No application, credit, or background fees for household members under 18. Refund Unused Fees Rented to someone else and never ran their screening? Refund their fee. Lease Copy on Request Applicants can ask to see the lease before they sign. You have to provide i">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Slide 23" descr="Legislative Update · Passed 2025 Two More Bills That Passed AB 211 Substandard Properties Multifamily rentals that seriously endanger health or safety 1 City or county posts and mails a notice to fix, with a deadline 2 Not fixed? City, county, or a tenant group can ask a district court to appoint a receiver 3 Receiver takes control and collects rent for repairs. Owner can’t collect rent. 4 Unsafe to live in? Owner pays tenant relocation Takeaway: fix code violations when you get the notice. AB 540 Attainable Housing Fund $133M state fund. First awards went out Feb 2026. 28 Rental units awarded in Reno One supportive housing project. Most of the money went to Southern Nevada, Fernley, and for-sale homes. For Reno rentals: little direct impact so f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Slide 24" descr="Legislative Update · What to Watch Didn’t Pass, Likely Coming Back AB 283 Vetoed Eviction Reform After the notice, you’d file a complaint and the tenant gets 7 more judicial days to respond. Adds time. Similar bill vetoed in 2023. AB 280 Vetoed Senior Rent Cap 5% cap on rent increases for tenants 62 and older. AB 201 Vetoed Sealing Eviction Records Would have expanded automatic sealing of eviction records. AB 223 Vetoed Repairs and Habitability A faster court process and rent escrow when repairs aren’t made. SB 10 Failed Corporate Home Buying Corporations combined could buy only 1,000 Nevada homes a year. Apartments exempt. Failed by one vote, Nov 2025. Next Session Feb 2027 Several have been filed more than once. Expect to see them agai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Slide 25" descr="Wrap-Up · Best Practices Six Things to Take Back to Your Office 01 Write It Down Facts, dates, photos, report numbers. In date order. 02 Right Notice, Right Amount Match the notice to the problem. Only the rent figure and late fees go on a 7-day. 03 Serve It Right Use a process server or constable. Keep the proof of service. 04 Same Rules for Everyone Written screening criteria. Same rule, same notice, same timeline. 05 No DIY Lockouts Wait for the court order and let the Sheriff do it. Change the locks while they’re there. 06 Check Your Lease for AB 121 One rent number, the utility asterisk, and a free way to pay. Not sure? Call your attorney before you serve, not afte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Slide 26" descr="Download the Slides Scan with your phone camera Questions &amp; Lockouts Lockout Questions &amp; Open Floor Washoe County Deputy How lockouts work on the ground, and your lockout questions. Open Q&amp;A Notices, timelines, extended stays, criminal activity, the new laws. Thank you. Next Level Property Management · Multifamily Property Management, Marketing, &amp; Consulting B.1000986.LLC">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Evictions &amp; Legislative Update</dc:title>
  <dc:subject/>
  <dc:creator/>
  <cp:lastModifiedBy/>
  <cp:revision>1</cp:revision>
  <dcterms:created xsi:type="dcterms:W3CDTF">2026-10-15T17:32:48Z</dcterms:created>
  <dcterms:modified xsi:type="dcterms:W3CDTF">2026-10-15T17:32:48Z</dcterms:modified>
</cp:coreProperties>
</file>